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0D146-CB7C-4EB0-B7FD-CA126CFB5DA9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EFF9-F706-4EF8-9529-33AAEEBED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http://www.epa.gov/air/caa/peg/reduce.html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DEFF9-F706-4EF8-9529-33AAEEBEDF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898ED6F-24F1-4F11-ACA6-8A4B42EC8896}" type="datetimeFigureOut">
              <a:rPr lang="en-US" smtClean="0"/>
              <a:pPr/>
              <a:t>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91A074-4DC8-4CF9-9D25-A034C3EF8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How to Reduce Air Pollution!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Shanique</a:t>
            </a:r>
            <a:r>
              <a:rPr lang="en-US" dirty="0" smtClean="0"/>
              <a:t> Colon</a:t>
            </a:r>
          </a:p>
          <a:p>
            <a:r>
              <a:rPr lang="en-US" dirty="0" smtClean="0"/>
              <a:t>Desiree </a:t>
            </a:r>
            <a:r>
              <a:rPr lang="en-US" dirty="0" err="1" smtClean="0"/>
              <a:t>Wizda</a:t>
            </a:r>
            <a:endParaRPr lang="en-US" dirty="0" smtClean="0"/>
          </a:p>
          <a:p>
            <a:r>
              <a:rPr lang="en-US" dirty="0" smtClean="0"/>
              <a:t>Brittany </a:t>
            </a:r>
            <a:r>
              <a:rPr lang="en-US" dirty="0" err="1" smtClean="0"/>
              <a:t>Figas</a:t>
            </a:r>
            <a:r>
              <a:rPr lang="en-US" dirty="0"/>
              <a:t> </a:t>
            </a:r>
          </a:p>
        </p:txBody>
      </p:sp>
      <p:pic>
        <p:nvPicPr>
          <p:cNvPr id="4" name="Picture 3" descr="reduce a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209800"/>
            <a:ext cx="3733800" cy="22621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			 AT Home: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Conserve energy - turn off appliances and lights when you leave the room.</a:t>
            </a:r>
          </a:p>
          <a:p>
            <a:r>
              <a:rPr lang="en-US" dirty="0" smtClean="0"/>
              <a:t>Recycle paper, plastic, glass bottles, cardboard, and aluminum cans. (This conserves energy and reduces production emissions.)</a:t>
            </a:r>
          </a:p>
          <a:p>
            <a:r>
              <a:rPr lang="en-US" dirty="0" smtClean="0"/>
              <a:t>Buy green electricity-produced by low-or even zero-pollution facilities</a:t>
            </a:r>
          </a:p>
          <a:p>
            <a:r>
              <a:rPr lang="en-US" dirty="0" smtClean="0"/>
              <a:t>Connect your outdoor lights to a timer or use solar lighting.</a:t>
            </a:r>
          </a:p>
          <a:p>
            <a:r>
              <a:rPr lang="en-US" dirty="0" smtClean="0"/>
              <a:t>Wash clothes with warm or cold water instead of hot.</a:t>
            </a:r>
          </a:p>
          <a:p>
            <a:r>
              <a:rPr lang="en-US" dirty="0" smtClean="0"/>
              <a:t>Lower the thermostat on your water heater to 120°F.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en-US" dirty="0" smtClean="0"/>
              <a:t>		Continued: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/>
              <a:t>low-VOC or water-based paints, stains, finishes, and paint strippers.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Buy Smart: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 ENERGY STAR products, including energy efficient lighting and appliances. They are environmentally friendly products. </a:t>
            </a:r>
          </a:p>
          <a:p>
            <a:r>
              <a:rPr lang="en-US" dirty="0" smtClean="0"/>
              <a:t>Choose products that have less packaging and are reusable.</a:t>
            </a:r>
          </a:p>
          <a:p>
            <a:r>
              <a:rPr lang="en-US" dirty="0" smtClean="0"/>
              <a:t>Shop with a canvas bag instead of using paper and plastic bags.</a:t>
            </a:r>
          </a:p>
          <a:p>
            <a:r>
              <a:rPr lang="en-US" dirty="0" smtClean="0"/>
              <a:t>Buy rechargeable batteries for devices used frequently.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Drive Wise: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tires properly inflated and aligned.</a:t>
            </a:r>
          </a:p>
          <a:p>
            <a:r>
              <a:rPr lang="en-US" dirty="0" smtClean="0"/>
              <a:t>In the summertime, fill gas tank during cooler evening hours to cut down on evaporation. Avoid spilling gas and don't "top off" the tank. Replace gas tank cap tightly.</a:t>
            </a:r>
          </a:p>
          <a:p>
            <a:r>
              <a:rPr lang="en-US" dirty="0" smtClean="0"/>
              <a:t>Avoid waiting in long drive-thru lines, for example, at fast-food restaurants or banks. Park your car and go in.</a:t>
            </a:r>
          </a:p>
          <a:p>
            <a:r>
              <a:rPr lang="en-US" dirty="0" smtClean="0"/>
              <a:t>When possible, use public transportation, walk, or ride a bike.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smtClean="0"/>
              <a:t>	Continued: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regular engine tune ups and car maintenance checks (especially for the spark plugs).</a:t>
            </a:r>
          </a:p>
          <a:p>
            <a:r>
              <a:rPr lang="en-US" dirty="0" smtClean="0"/>
              <a:t>Use an energy-conserving (EC) grade motor oil.</a:t>
            </a:r>
          </a:p>
          <a:p>
            <a:r>
              <a:rPr lang="en-US" dirty="0" smtClean="0"/>
              <a:t>Ask your employer to consider flexible work schedules or telecommuting.</a:t>
            </a:r>
          </a:p>
          <a:p>
            <a:r>
              <a:rPr lang="en-US" dirty="0" smtClean="0"/>
              <a:t>Report smoking vehicles to your local air agency.</a:t>
            </a:r>
          </a:p>
          <a:p>
            <a:r>
              <a:rPr lang="en-US" dirty="0" smtClean="0"/>
              <a:t>Join a carpool or vanpool to get to work.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295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How to Reduce Air Pollution!</vt:lpstr>
      <vt:lpstr>     AT Home:</vt:lpstr>
      <vt:lpstr>  Continued:</vt:lpstr>
      <vt:lpstr>  Buy Smart:</vt:lpstr>
      <vt:lpstr>  Drive Wise:</vt:lpstr>
      <vt:lpstr>  Continued: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Reduce Air Pollution!</dc:title>
  <dc:creator>Hazleton Area School District</dc:creator>
  <cp:lastModifiedBy>Hazleton Area School District</cp:lastModifiedBy>
  <cp:revision>7</cp:revision>
  <dcterms:created xsi:type="dcterms:W3CDTF">2010-02-02T19:27:30Z</dcterms:created>
  <dcterms:modified xsi:type="dcterms:W3CDTF">2010-02-04T19:25:49Z</dcterms:modified>
</cp:coreProperties>
</file>